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00C2-E945-4159-9B6C-B6C9F672FF60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2E1BA-2EEC-448B-9D70-E606B7CE979A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Sufisme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Begyndelsen</a:t>
            </a:r>
            <a:endParaRPr lang="da-DK" dirty="0"/>
          </a:p>
        </p:txBody>
      </p:sp>
      <p:pic>
        <p:nvPicPr>
          <p:cNvPr id="1026" name="Picture 2" descr="http://www.sufisme.dk/images/pic-om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176464" cy="4963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Dhikr</a:t>
            </a:r>
            <a:endParaRPr lang="da-DK" dirty="0"/>
          </a:p>
        </p:txBody>
      </p:sp>
      <p:pic>
        <p:nvPicPr>
          <p:cNvPr id="6146" name="Picture 2" descr="http://img.buzznet.com/assets/imgx/5/4/5/7/7/orig-54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62473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Tyrkiet</a:t>
            </a:r>
            <a:endParaRPr lang="da-DK" dirty="0"/>
          </a:p>
        </p:txBody>
      </p:sp>
      <p:pic>
        <p:nvPicPr>
          <p:cNvPr id="7170" name="Picture 2" descr="http://www.jewishproblem.com/wp-content/uploads/2012/06/atatu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3867442" cy="5458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Officiel Islam vs. </a:t>
            </a:r>
            <a:r>
              <a:rPr lang="da-DK" dirty="0" err="1" smtClean="0"/>
              <a:t>Sufisme</a:t>
            </a:r>
            <a:endParaRPr lang="da-DK" dirty="0"/>
          </a:p>
        </p:txBody>
      </p:sp>
      <p:pic>
        <p:nvPicPr>
          <p:cNvPr id="8194" name="Picture 2" descr="http://masrwatouness.files.wordpress.com/2011/04/sufi_salaf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224" y="1190794"/>
            <a:ext cx="5148064" cy="5574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Macintosh PowerPoint</Application>
  <PresentationFormat>Skærmshow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Sufisme</vt:lpstr>
      <vt:lpstr>Begyndelsen</vt:lpstr>
      <vt:lpstr>Dhikr</vt:lpstr>
      <vt:lpstr>Tyrkiet</vt:lpstr>
      <vt:lpstr>Officiel Islam vs. Sufisme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Sufisme</dc:title>
  <dc:creator>JEB</dc:creator>
  <cp:lastModifiedBy>Caroline Maxine A. Mihalcea</cp:lastModifiedBy>
  <cp:revision>2</cp:revision>
  <dcterms:created xsi:type="dcterms:W3CDTF">2013-04-03T08:44:50Z</dcterms:created>
  <dcterms:modified xsi:type="dcterms:W3CDTF">2013-04-03T10:58:43Z</dcterms:modified>
</cp:coreProperties>
</file>