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1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1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a-DK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a-DK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a-DK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a-DK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a-DK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a-DK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a-DK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a-DK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a-DK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7hY9PkZBvOo&amp;feature=player_embedde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SUFISMEN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AF: SIGURD, LOUISE OG QVIST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445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Retning inde for islam </a:t>
            </a:r>
          </a:p>
          <a:p>
            <a:r>
              <a:rPr lang="da-DK" dirty="0" err="1" smtClean="0"/>
              <a:t>Sufierne</a:t>
            </a:r>
            <a:r>
              <a:rPr lang="da-DK" dirty="0" smtClean="0"/>
              <a:t> (de som bærer uldkappe)</a:t>
            </a:r>
          </a:p>
          <a:p>
            <a:r>
              <a:rPr lang="da-DK" dirty="0" smtClean="0"/>
              <a:t>Skyldes en overlevering af en tidligere slavinde , </a:t>
            </a:r>
            <a:r>
              <a:rPr lang="da-DK" dirty="0" err="1" smtClean="0"/>
              <a:t>Rabi’ah</a:t>
            </a:r>
            <a:r>
              <a:rPr lang="da-DK" dirty="0" smtClean="0"/>
              <a:t> al-</a:t>
            </a:r>
            <a:r>
              <a:rPr lang="da-DK" dirty="0" err="1" smtClean="0"/>
              <a:t>Adawiyah</a:t>
            </a:r>
            <a:r>
              <a:rPr lang="da-DK" dirty="0" smtClean="0"/>
              <a:t> (død 801) fra Basra I Irak </a:t>
            </a:r>
          </a:p>
          <a:p>
            <a:r>
              <a:rPr lang="da-DK" dirty="0" smtClean="0"/>
              <a:t>Kærlighedens dimension</a:t>
            </a:r>
          </a:p>
          <a:p>
            <a:r>
              <a:rPr lang="da-DK" dirty="0" smtClean="0"/>
              <a:t>Reaktion på de ortodokse teologer – adskillelse mellem Allah og skabelsen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28298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 CENTRALE I SUFISMEN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K</a:t>
            </a:r>
            <a:r>
              <a:rPr lang="da-DK" dirty="0" smtClean="0"/>
              <a:t>ærligheden </a:t>
            </a:r>
            <a:r>
              <a:rPr lang="da-DK" dirty="0"/>
              <a:t>til Gud og oplevelsen af Guds kærlighed </a:t>
            </a:r>
            <a:endParaRPr lang="da-DK" dirty="0">
              <a:sym typeface="Wingdings"/>
            </a:endParaRPr>
          </a:p>
          <a:p>
            <a:r>
              <a:rPr lang="da-DK" dirty="0"/>
              <a:t>E</a:t>
            </a:r>
            <a:r>
              <a:rPr lang="da-DK" dirty="0" smtClean="0"/>
              <a:t>ftertragtede </a:t>
            </a:r>
            <a:r>
              <a:rPr lang="da-DK" dirty="0"/>
              <a:t>mål beruselsen – der findes ikke noget andet end den </a:t>
            </a:r>
            <a:r>
              <a:rPr lang="da-DK" dirty="0" smtClean="0"/>
              <a:t>elskede</a:t>
            </a:r>
          </a:p>
          <a:p>
            <a:r>
              <a:rPr lang="da-DK" dirty="0" smtClean="0"/>
              <a:t>Målet </a:t>
            </a:r>
            <a:r>
              <a:rPr lang="da-DK" dirty="0">
                <a:sym typeface="Wingdings"/>
              </a:rPr>
              <a:t></a:t>
            </a:r>
            <a:r>
              <a:rPr lang="da-DK" dirty="0"/>
              <a:t> udslettelse af ens fysiske jeg (</a:t>
            </a:r>
            <a:r>
              <a:rPr lang="da-DK" dirty="0" err="1"/>
              <a:t>fana</a:t>
            </a:r>
            <a:r>
              <a:rPr lang="da-DK" dirty="0"/>
              <a:t>) gennem årelang indøvelse af sjælen.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897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HVAD ER EN SUFI?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En muslim, der udøver </a:t>
            </a:r>
            <a:r>
              <a:rPr lang="da-DK" dirty="0" err="1" smtClean="0"/>
              <a:t>islamsik</a:t>
            </a:r>
            <a:r>
              <a:rPr lang="da-DK" dirty="0" smtClean="0"/>
              <a:t> mystisk. </a:t>
            </a:r>
          </a:p>
          <a:p>
            <a:r>
              <a:rPr lang="da-DK" dirty="0" err="1" smtClean="0"/>
              <a:t>Sufien</a:t>
            </a:r>
            <a:r>
              <a:rPr lang="da-DK" dirty="0" smtClean="0"/>
              <a:t> praktiserer sin troskab til Gud ved </a:t>
            </a:r>
            <a:r>
              <a:rPr lang="da-DK" dirty="0" err="1" smtClean="0"/>
              <a:t>indviduel</a:t>
            </a:r>
            <a:r>
              <a:rPr lang="da-DK" dirty="0" smtClean="0"/>
              <a:t> hengivenhed, askese og særlige ritualer og håber på at opnå en enhed med Gud via sin specielle praksis</a:t>
            </a:r>
          </a:p>
          <a:p>
            <a:r>
              <a:rPr lang="da-DK" dirty="0" smtClean="0"/>
              <a:t>Vores virkelighed (</a:t>
            </a:r>
            <a:r>
              <a:rPr lang="da-DK" dirty="0" err="1" smtClean="0"/>
              <a:t>zahir</a:t>
            </a:r>
            <a:r>
              <a:rPr lang="da-DK" dirty="0" smtClean="0"/>
              <a:t>) er skabt af Allah – derfor ikke en ond verden men bedragerisk I al sin flygtighed. For at udslette </a:t>
            </a:r>
            <a:r>
              <a:rPr lang="da-DK" dirty="0" err="1" smtClean="0"/>
              <a:t>jeg’et</a:t>
            </a:r>
            <a:r>
              <a:rPr lang="da-DK" dirty="0" smtClean="0"/>
              <a:t>(</a:t>
            </a:r>
            <a:r>
              <a:rPr lang="da-DK" dirty="0" err="1" smtClean="0"/>
              <a:t>fana</a:t>
            </a:r>
            <a:r>
              <a:rPr lang="da-DK" dirty="0" smtClean="0"/>
              <a:t>) er det nødvendigt at benytte forskellige ritualer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1973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DHIKR – SUFISMENS PRAKSIS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err="1" smtClean="0"/>
              <a:t>Dhikr</a:t>
            </a:r>
            <a:r>
              <a:rPr lang="da-DK" dirty="0" smtClean="0"/>
              <a:t> er et ritual for at finde ihukommelse</a:t>
            </a:r>
          </a:p>
          <a:p>
            <a:r>
              <a:rPr lang="da-DK" dirty="0" smtClean="0"/>
              <a:t> </a:t>
            </a:r>
            <a:r>
              <a:rPr lang="da-DK" dirty="0" err="1" smtClean="0"/>
              <a:t>Dhikr</a:t>
            </a:r>
            <a:r>
              <a:rPr lang="da-DK" dirty="0" smtClean="0"/>
              <a:t> udføres for at finde og blive et med gud</a:t>
            </a:r>
          </a:p>
          <a:p>
            <a:r>
              <a:rPr lang="da-DK" dirty="0" err="1" smtClean="0"/>
              <a:t>Dhikr</a:t>
            </a:r>
            <a:r>
              <a:rPr lang="da-DK" dirty="0" smtClean="0"/>
              <a:t> udføres ved at gentage guds navne eller trosbekendelsen imens man bevæger sin krop rytmisk og dermed opnår en trancemæssig tilstand og får en religiøs oplevelse.</a:t>
            </a:r>
          </a:p>
          <a:p>
            <a:r>
              <a:rPr lang="da-DK" dirty="0" smtClean="0"/>
              <a:t> De tyrkiske </a:t>
            </a:r>
            <a:r>
              <a:rPr lang="da-DK" dirty="0" err="1" smtClean="0"/>
              <a:t>sufier</a:t>
            </a:r>
            <a:r>
              <a:rPr lang="da-DK" dirty="0" smtClean="0"/>
              <a:t> har fået tilnavnet de dansende dervisher på grund af den centrale rolle den rituelle dans spiller i deres ihukommelse af Gud. Under dansen drejer de sig dels omkring sig selv dels omkring deres </a:t>
            </a:r>
            <a:r>
              <a:rPr lang="da-DK" dirty="0" err="1" smtClean="0"/>
              <a:t>sufimester</a:t>
            </a:r>
            <a:r>
              <a:rPr lang="da-DK" dirty="0" smtClean="0"/>
              <a:t>.</a:t>
            </a:r>
          </a:p>
          <a:p>
            <a:r>
              <a:rPr lang="da-DK" dirty="0" smtClean="0">
                <a:hlinkClick r:id="rId2"/>
              </a:rPr>
              <a:t>http://www.youtube.com/watch?v=7hY9PkZBvOo&amp;feature=player_embedded</a:t>
            </a:r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41905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TRE VIGTIGE TEMAER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1) </a:t>
            </a:r>
            <a:r>
              <a:rPr lang="da-DK" dirty="0" smtClean="0"/>
              <a:t>Idealet </a:t>
            </a:r>
            <a:r>
              <a:rPr lang="da-DK" dirty="0"/>
              <a:t>om den uindskrænkede kærlighed til Gud</a:t>
            </a:r>
            <a:br>
              <a:rPr lang="da-DK" dirty="0"/>
            </a:br>
            <a:endParaRPr lang="da-DK" dirty="0" smtClean="0"/>
          </a:p>
          <a:p>
            <a:r>
              <a:rPr lang="da-DK" dirty="0" smtClean="0"/>
              <a:t>2</a:t>
            </a:r>
            <a:r>
              <a:rPr lang="da-DK" dirty="0"/>
              <a:t>) En holdning af foragt for både denne og den kommende verden, der begge forstyrrer og bortleder opmærksomheden fra det centrale, den </a:t>
            </a:r>
            <a:r>
              <a:rPr lang="da-DK" dirty="0" smtClean="0"/>
              <a:t>trancedente (</a:t>
            </a:r>
            <a:r>
              <a:rPr lang="da-DK" dirty="0"/>
              <a:t>det, som ligger uden for den menneskelige erkendelses grænser) Gud</a:t>
            </a:r>
            <a:br>
              <a:rPr lang="da-DK" dirty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3</a:t>
            </a:r>
            <a:r>
              <a:rPr lang="da-DK" dirty="0"/>
              <a:t>) To former for kærlighed – ædruelighed og beruselse</a:t>
            </a:r>
            <a:br>
              <a:rPr lang="da-DK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097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KÆRLIGHEDEN TIL GUD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Kærligheden til Gud og oplevelsen af Guds kærlighed </a:t>
            </a:r>
            <a:r>
              <a:rPr lang="da-DK" dirty="0" smtClean="0">
                <a:sym typeface="Wingdings"/>
              </a:rPr>
              <a:t> målet er beruselsen </a:t>
            </a:r>
          </a:p>
          <a:p>
            <a:r>
              <a:rPr lang="da-DK" dirty="0" smtClean="0">
                <a:sym typeface="Wingdings"/>
              </a:rPr>
              <a:t>Den elskende blindes fuldstændigt af Gud og oplever at der ikke findes andet end den Elskede (Allah). </a:t>
            </a:r>
          </a:p>
          <a:p>
            <a:r>
              <a:rPr lang="da-DK" dirty="0" err="1" smtClean="0">
                <a:sym typeface="Wingdings"/>
              </a:rPr>
              <a:t>Jeg’et</a:t>
            </a:r>
            <a:r>
              <a:rPr lang="da-DK" dirty="0" smtClean="0">
                <a:sym typeface="Wingdings"/>
              </a:rPr>
              <a:t> søger I ”det første stadie af kærlighed” nydelse af sin genstand – udviskes </a:t>
            </a:r>
          </a:p>
          <a:p>
            <a:r>
              <a:rPr lang="da-DK" dirty="0" smtClean="0">
                <a:sym typeface="Wingdings"/>
              </a:rPr>
              <a:t>Udslettelse af ens fysiske jeg (</a:t>
            </a:r>
            <a:r>
              <a:rPr lang="da-DK" dirty="0" err="1" smtClean="0">
                <a:sym typeface="Wingdings"/>
              </a:rPr>
              <a:t>fana</a:t>
            </a:r>
            <a:r>
              <a:rPr lang="da-DK" dirty="0" smtClean="0">
                <a:sym typeface="Wingdings"/>
              </a:rPr>
              <a:t>)  </a:t>
            </a:r>
            <a:r>
              <a:rPr lang="en-US" dirty="0"/>
              <a:t>”</a:t>
            </a:r>
            <a:r>
              <a:rPr lang="en-US" dirty="0" err="1"/>
              <a:t>selvets</a:t>
            </a:r>
            <a:r>
              <a:rPr lang="en-US" dirty="0"/>
              <a:t> </a:t>
            </a:r>
            <a:r>
              <a:rPr lang="en-US" dirty="0" err="1"/>
              <a:t>forsvinden</a:t>
            </a:r>
            <a:r>
              <a:rPr lang="en-US" dirty="0"/>
              <a:t>” </a:t>
            </a:r>
            <a:r>
              <a:rPr lang="en-US" dirty="0" err="1"/>
              <a:t>eller</a:t>
            </a:r>
            <a:r>
              <a:rPr lang="en-US" dirty="0"/>
              <a:t> ”at </a:t>
            </a:r>
            <a:r>
              <a:rPr lang="en-US" dirty="0" err="1"/>
              <a:t>blive</a:t>
            </a:r>
            <a:r>
              <a:rPr lang="en-US" dirty="0"/>
              <a:t> </a:t>
            </a:r>
            <a:r>
              <a:rPr lang="en-US" dirty="0" err="1"/>
              <a:t>ét</a:t>
            </a:r>
            <a:r>
              <a:rPr lang="en-US" dirty="0"/>
              <a:t> med </a:t>
            </a:r>
            <a:r>
              <a:rPr lang="en-US" dirty="0" err="1"/>
              <a:t>Gud</a:t>
            </a:r>
            <a:r>
              <a:rPr lang="en-US" dirty="0" smtClean="0"/>
              <a:t>”</a:t>
            </a:r>
            <a:endParaRPr lang="da-DK" dirty="0" smtClean="0">
              <a:sym typeface="Wingdings"/>
            </a:endParaRPr>
          </a:p>
          <a:p>
            <a:r>
              <a:rPr lang="da-DK" dirty="0" smtClean="0">
                <a:sym typeface="Wingdings"/>
              </a:rPr>
              <a:t>Ædrueligheden  mest fortjenstfulde stadie: det bliver igen muligt at skelne mellem Gud og menneske. Fornuft og selvbeherskelse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2150794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52</TotalTime>
  <Words>379</Words>
  <Application>Microsoft Macintosh PowerPoint</Application>
  <PresentationFormat>Skærmshow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Advantage</vt:lpstr>
      <vt:lpstr>SUFISMEN </vt:lpstr>
      <vt:lpstr>HISTORIEN </vt:lpstr>
      <vt:lpstr>DET CENTRALE I SUFISMEN </vt:lpstr>
      <vt:lpstr>HVAD ER EN SUFI? </vt:lpstr>
      <vt:lpstr>DHIKR – SUFISMENS PRAKSIS</vt:lpstr>
      <vt:lpstr>DE TRE VIGTIGE TEMAER </vt:lpstr>
      <vt:lpstr>KÆRLIGHEDEN TIL GUD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SUFISMEN </dc:title>
  <dc:creator>Frederikke Matthiesen</dc:creator>
  <cp:lastModifiedBy>Caroline Maxine A. Mihalcea</cp:lastModifiedBy>
  <cp:revision>7</cp:revision>
  <dcterms:created xsi:type="dcterms:W3CDTF">2013-04-03T08:21:49Z</dcterms:created>
  <dcterms:modified xsi:type="dcterms:W3CDTF">2013-04-03T09:19:38Z</dcterms:modified>
</cp:coreProperties>
</file>