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88" autoAdjust="0"/>
  </p:normalViewPr>
  <p:slideViewPr>
    <p:cSldViewPr snapToGrid="0" snapToObjects="1">
      <p:cViewPr varScale="1">
        <p:scale>
          <a:sx n="79" d="100"/>
          <a:sy n="79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03/04/13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03/04/13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april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z="2000" dirty="0" smtClean="0"/>
              <a:t>Religion og politik i Tyrkiet</a:t>
            </a:r>
            <a:endParaRPr lang="da-DK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Sekularisme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7414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Indholdsfortegnelse</a:t>
            </a:r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2751799" y="2875509"/>
            <a:ext cx="23262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3200" dirty="0" smtClean="0"/>
              <a:t>Historien</a:t>
            </a:r>
          </a:p>
          <a:p>
            <a:pPr marL="457200" indent="-457200">
              <a:buFont typeface="Arial"/>
              <a:buChar char="•"/>
            </a:pPr>
            <a:endParaRPr lang="da-DK" sz="3200" dirty="0"/>
          </a:p>
          <a:p>
            <a:pPr marL="457200" indent="-457200">
              <a:buFont typeface="Arial"/>
              <a:buChar char="•"/>
            </a:pPr>
            <a:r>
              <a:rPr lang="da-DK" sz="3200" dirty="0" smtClean="0"/>
              <a:t>Ideologien</a:t>
            </a:r>
          </a:p>
          <a:p>
            <a:pPr marL="457200" indent="-457200">
              <a:buFont typeface="Arial"/>
              <a:buChar char="•"/>
            </a:pPr>
            <a:endParaRPr lang="da-DK" sz="3200" dirty="0"/>
          </a:p>
          <a:p>
            <a:pPr marL="457200" indent="-457200">
              <a:buFont typeface="Arial"/>
              <a:buChar char="•"/>
            </a:pPr>
            <a:r>
              <a:rPr lang="da-DK" sz="3200" dirty="0" smtClean="0"/>
              <a:t>I dag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08720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historien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2504842" y="3104843"/>
            <a:ext cx="6950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/>
          </a:p>
          <a:p>
            <a:r>
              <a:rPr lang="da-DK" sz="2800" dirty="0" smtClean="0"/>
              <a:t>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05714" y="2169861"/>
            <a:ext cx="8414156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da-DK" sz="2400" dirty="0" smtClean="0"/>
              <a:t>Det </a:t>
            </a:r>
            <a:r>
              <a:rPr lang="da-DK" sz="2400" dirty="0"/>
              <a:t>startede med Atatürks sejr i 1923, hvor Tyrkiet blev til en republikansk nationalstat. </a:t>
            </a:r>
            <a:r>
              <a:rPr lang="da-DK" sz="2400" dirty="0" smtClean="0"/>
              <a:t>Han</a:t>
            </a:r>
            <a:r>
              <a:rPr lang="da-DK" sz="2400" dirty="0"/>
              <a:t>, eller hans parti var med til at starte diskussionen om hvilken rolle religionen skulle spille i Tyrkiet, og det blev hurtigt klart, at det skulle ændres. </a:t>
            </a:r>
            <a:endParaRPr lang="da-DK" sz="2400" dirty="0" smtClean="0"/>
          </a:p>
          <a:p>
            <a:pPr algn="just">
              <a:lnSpc>
                <a:spcPct val="120000"/>
              </a:lnSpc>
            </a:pPr>
            <a:endParaRPr lang="da-DK" sz="2400" dirty="0"/>
          </a:p>
          <a:p>
            <a:pPr algn="just">
              <a:lnSpc>
                <a:spcPct val="120000"/>
              </a:lnSpc>
            </a:pPr>
            <a:r>
              <a:rPr lang="da-DK" sz="2400" dirty="0" smtClean="0"/>
              <a:t>Derfor </a:t>
            </a:r>
            <a:r>
              <a:rPr lang="da-DK" sz="2400" dirty="0"/>
              <a:t>blev styreformen ændret fra kalifat (islamisk statsform) til Direktoratet for Religiøse </a:t>
            </a:r>
            <a:r>
              <a:rPr lang="da-DK" sz="2400" dirty="0" smtClean="0"/>
              <a:t>Anliggender (DIB), </a:t>
            </a:r>
            <a:r>
              <a:rPr lang="da-DK" sz="2400" dirty="0"/>
              <a:t>som altså er skiftet fra traditionel til moderne styring af religion. </a:t>
            </a:r>
          </a:p>
          <a:p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95294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689" y="571500"/>
            <a:ext cx="4055946" cy="5250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5765" y="571500"/>
            <a:ext cx="3937562" cy="5250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kstfelt 4"/>
          <p:cNvSpPr txBox="1"/>
          <p:nvPr/>
        </p:nvSpPr>
        <p:spPr>
          <a:xfrm>
            <a:off x="2346661" y="5939445"/>
            <a:ext cx="47756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Times New Roman"/>
                <a:cs typeface="Times New Roman"/>
              </a:rPr>
              <a:t>Tyrkiets første præsident, Mustafa Kemal Atat</a:t>
            </a:r>
            <a:r>
              <a:rPr lang="da-DK" dirty="0" smtClean="0">
                <a:solidFill>
                  <a:schemeClr val="tx1"/>
                </a:solidFill>
                <a:latin typeface="Times New Roman"/>
                <a:cs typeface="Times New Roman"/>
              </a:rPr>
              <a:t>ürk</a:t>
            </a:r>
          </a:p>
          <a:p>
            <a:pPr algn="ctr"/>
            <a:r>
              <a:rPr lang="da-DK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da-DK" dirty="0" smtClean="0">
                <a:solidFill>
                  <a:schemeClr val="tx1"/>
                </a:solidFill>
                <a:latin typeface="Times New Roman"/>
                <a:cs typeface="Times New Roman"/>
              </a:rPr>
              <a:t>rundlæggeren af det moderne Tyrkiet</a:t>
            </a:r>
            <a:endParaRPr lang="da-DK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023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historien</a:t>
            </a: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181429" y="1712685"/>
            <a:ext cx="8799285" cy="478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da-DK" sz="2400" dirty="0"/>
              <a:t>Atatürks parti indførte en masse reformer</a:t>
            </a:r>
          </a:p>
          <a:p>
            <a:pPr lvl="0" algn="just">
              <a:lnSpc>
                <a:spcPct val="120000"/>
              </a:lnSpc>
            </a:pPr>
            <a:endParaRPr lang="da-DK" sz="2000" dirty="0" smtClean="0"/>
          </a:p>
          <a:p>
            <a:pPr lvl="0" algn="just">
              <a:lnSpc>
                <a:spcPct val="140000"/>
              </a:lnSpc>
            </a:pPr>
            <a:r>
              <a:rPr lang="da-DK" sz="2000" dirty="0" smtClean="0"/>
              <a:t>- </a:t>
            </a:r>
            <a:r>
              <a:rPr lang="da-DK" sz="2000" dirty="0"/>
              <a:t>Bønnen skulle udføres på tyrkisk, ikke på arabisk som de traditionelt blev. </a:t>
            </a:r>
          </a:p>
          <a:p>
            <a:pPr lvl="0" algn="just">
              <a:lnSpc>
                <a:spcPct val="140000"/>
              </a:lnSpc>
            </a:pPr>
            <a:r>
              <a:rPr lang="da-DK" sz="2000" dirty="0"/>
              <a:t>- Religiøse skoler skulle være nationale (ikke-religiøse)</a:t>
            </a:r>
          </a:p>
          <a:p>
            <a:pPr lvl="0" algn="just">
              <a:lnSpc>
                <a:spcPct val="140000"/>
              </a:lnSpc>
            </a:pPr>
            <a:r>
              <a:rPr lang="da-DK" sz="2000" dirty="0"/>
              <a:t>- Sufi-ordenerne blev fjernet</a:t>
            </a:r>
          </a:p>
          <a:p>
            <a:pPr lvl="0" algn="just">
              <a:lnSpc>
                <a:spcPct val="140000"/>
              </a:lnSpc>
            </a:pPr>
            <a:r>
              <a:rPr lang="da-DK" sz="2000" dirty="0"/>
              <a:t>- Islamiske regler blev ændret </a:t>
            </a:r>
            <a:r>
              <a:rPr lang="da-DK" sz="2000" dirty="0" smtClean="0"/>
              <a:t>(man må gerne gå med sko </a:t>
            </a:r>
            <a:r>
              <a:rPr lang="da-DK" sz="2000" dirty="0"/>
              <a:t>i moskeen, </a:t>
            </a:r>
            <a:r>
              <a:rPr lang="da-DK" sz="2000" dirty="0" smtClean="0"/>
              <a:t>musik/sang </a:t>
            </a:r>
            <a:r>
              <a:rPr lang="da-DK" sz="2000" dirty="0"/>
              <a:t>i moskeerne i stedet for bøn) </a:t>
            </a:r>
          </a:p>
          <a:p>
            <a:pPr lvl="0" algn="just">
              <a:lnSpc>
                <a:spcPct val="140000"/>
              </a:lnSpc>
            </a:pPr>
            <a:r>
              <a:rPr lang="da-DK" sz="2000" dirty="0"/>
              <a:t>- </a:t>
            </a:r>
            <a:r>
              <a:rPr lang="da-DK" sz="2000" dirty="0" smtClean="0"/>
              <a:t>Forbud mod at bære hovedtørklædet </a:t>
            </a:r>
            <a:r>
              <a:rPr lang="da-DK" sz="2000" dirty="0"/>
              <a:t>og </a:t>
            </a:r>
            <a:r>
              <a:rPr lang="da-DK" sz="2000" dirty="0" smtClean="0"/>
              <a:t>fezen</a:t>
            </a:r>
            <a:r>
              <a:rPr lang="da-DK" sz="2000" dirty="0"/>
              <a:t> </a:t>
            </a:r>
            <a:r>
              <a:rPr lang="da-DK" sz="2000" dirty="0" smtClean="0"/>
              <a:t>(generelt at </a:t>
            </a:r>
            <a:r>
              <a:rPr lang="da-DK" sz="2000" dirty="0"/>
              <a:t>bære religiøse </a:t>
            </a:r>
            <a:r>
              <a:rPr lang="da-DK" sz="2000" dirty="0" smtClean="0"/>
              <a:t>tegn)</a:t>
            </a:r>
            <a:endParaRPr lang="da-DK" sz="2000" dirty="0"/>
          </a:p>
          <a:p>
            <a:pPr lvl="0" algn="just">
              <a:lnSpc>
                <a:spcPct val="140000"/>
              </a:lnSpc>
            </a:pPr>
            <a:r>
              <a:rPr lang="da-DK" sz="2000" dirty="0"/>
              <a:t>- Alfabetet blev ændret fra arabisk til latin</a:t>
            </a:r>
          </a:p>
          <a:p>
            <a:pPr lvl="0" algn="just">
              <a:lnSpc>
                <a:spcPct val="140000"/>
              </a:lnSpc>
            </a:pPr>
            <a:r>
              <a:rPr lang="da-DK" sz="2000" dirty="0"/>
              <a:t>- Islam blev fjernet som </a:t>
            </a:r>
            <a:r>
              <a:rPr lang="da-DK" sz="2000" dirty="0" smtClean="0"/>
              <a:t>statsreligion (som tidligere var kalifatet</a:t>
            </a:r>
            <a:r>
              <a:rPr lang="da-DK" sz="2000" dirty="0"/>
              <a:t>)</a:t>
            </a:r>
          </a:p>
          <a:p>
            <a:pPr>
              <a:lnSpc>
                <a:spcPct val="120000"/>
              </a:lnSpc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91266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Historien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428852" y="2280577"/>
            <a:ext cx="81481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da-DK" sz="2400" dirty="0" smtClean="0"/>
              <a:t>Nogle </a:t>
            </a:r>
            <a:r>
              <a:rPr lang="da-DK" sz="2400" dirty="0"/>
              <a:t>år efter skiftet (1946) blev der åbnet for at der kunne være flere partier i Tyrkiet, og dette førte til et nederlag for Atatürks parti i 1950. </a:t>
            </a:r>
            <a:endParaRPr lang="da-DK" sz="2400" dirty="0" smtClean="0"/>
          </a:p>
          <a:p>
            <a:pPr algn="just">
              <a:lnSpc>
                <a:spcPct val="130000"/>
              </a:lnSpc>
            </a:pPr>
            <a:endParaRPr lang="da-DK" sz="2400" dirty="0"/>
          </a:p>
          <a:p>
            <a:pPr algn="just">
              <a:lnSpc>
                <a:spcPct val="130000"/>
              </a:lnSpc>
            </a:pPr>
            <a:r>
              <a:rPr lang="da-DK" sz="2400" dirty="0" smtClean="0"/>
              <a:t>Her </a:t>
            </a:r>
            <a:r>
              <a:rPr lang="da-DK" sz="2400" dirty="0"/>
              <a:t>kom DP, som er mere liberale og islamvenlige, til magten. </a:t>
            </a:r>
            <a:r>
              <a:rPr lang="da-DK" sz="2400" dirty="0" smtClean="0"/>
              <a:t>De gjorde det igen tilladt </a:t>
            </a:r>
            <a:r>
              <a:rPr lang="da-DK" sz="2400" dirty="0"/>
              <a:t>at </a:t>
            </a:r>
            <a:r>
              <a:rPr lang="da-DK" sz="2400" dirty="0" smtClean="0"/>
              <a:t>kalde </a:t>
            </a:r>
            <a:r>
              <a:rPr lang="da-DK" sz="2400" dirty="0"/>
              <a:t>til bøn på arabisk</a:t>
            </a:r>
            <a:r>
              <a:rPr lang="da-DK" sz="2400" dirty="0" smtClean="0"/>
              <a:t>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82384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Ideologien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60774" y="2105827"/>
            <a:ext cx="88586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2400" dirty="0" smtClean="0"/>
              <a:t>Sekularisering</a:t>
            </a:r>
          </a:p>
          <a:p>
            <a:r>
              <a:rPr lang="da-DK" sz="2000" dirty="0" smtClean="0"/>
              <a:t>Religion </a:t>
            </a:r>
            <a:r>
              <a:rPr lang="da-DK" sz="2000" dirty="0"/>
              <a:t>får mindre indflydelse til dagligt – politik, videnskab og privatliv</a:t>
            </a:r>
            <a:r>
              <a:rPr lang="da-DK" sz="2000" dirty="0"/>
              <a:t> </a:t>
            </a:r>
            <a:endParaRPr lang="da-DK" sz="2000" dirty="0" smtClean="0"/>
          </a:p>
          <a:p>
            <a:pPr marL="457200" indent="-457200">
              <a:buFont typeface="Arial"/>
              <a:buChar char="•"/>
            </a:pPr>
            <a:endParaRPr lang="da-DK" sz="2400" dirty="0"/>
          </a:p>
          <a:p>
            <a:pPr marL="457200" indent="-457200">
              <a:buFont typeface="Arial"/>
              <a:buChar char="•"/>
            </a:pPr>
            <a:r>
              <a:rPr lang="da-DK" sz="2400" dirty="0" smtClean="0"/>
              <a:t>Sekularisme</a:t>
            </a:r>
          </a:p>
          <a:p>
            <a:pPr lvl="0"/>
            <a:r>
              <a:rPr lang="da-DK" sz="2000" dirty="0"/>
              <a:t>En ideologi der opdeler forholdet mellem religion og stat. </a:t>
            </a:r>
          </a:p>
          <a:p>
            <a:pPr lvl="0"/>
            <a:r>
              <a:rPr lang="da-DK" sz="2000" dirty="0"/>
              <a:t>Den tyrkiske forfatning kalder Tyrkiet for sekulær, men i virkeligheden er det laicisme.  </a:t>
            </a:r>
          </a:p>
          <a:p>
            <a:endParaRPr lang="da-DK" sz="2400" dirty="0"/>
          </a:p>
          <a:p>
            <a:pPr marL="457200" indent="-457200">
              <a:buFont typeface="Arial"/>
              <a:buChar char="•"/>
            </a:pPr>
            <a:r>
              <a:rPr lang="da-DK" sz="2400" dirty="0" smtClean="0"/>
              <a:t>Laicisme</a:t>
            </a:r>
          </a:p>
          <a:p>
            <a:r>
              <a:rPr lang="da-DK" sz="2000" dirty="0"/>
              <a:t>Staten skal beskyttes mod religion</a:t>
            </a:r>
            <a:r>
              <a:rPr lang="da-DK" sz="2000" dirty="0"/>
              <a:t> 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321672" y="5936816"/>
            <a:ext cx="8441328" cy="338554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Den tyrkiske forfatning art. 2:</a:t>
            </a:r>
            <a:r>
              <a:rPr lang="da-DK" sz="16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”Den Tyrkiske republik er en demokratisk og sekulær velfærdsstat…”</a:t>
            </a:r>
            <a:endParaRPr lang="da-DK" sz="1600" i="1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570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ideologien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630031" y="1997839"/>
            <a:ext cx="7955281" cy="318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</a:pPr>
            <a:r>
              <a:rPr lang="da-DK" sz="2400" dirty="0"/>
              <a:t>Man kan sige at DIB styrer og holder religionen adskilt fra staten, og det bygger sig op på nogle </a:t>
            </a:r>
            <a:r>
              <a:rPr lang="da-DK" sz="2400" dirty="0" smtClean="0"/>
              <a:t>kendsgerninger.</a:t>
            </a:r>
            <a:endParaRPr lang="da-DK" sz="2400" dirty="0"/>
          </a:p>
          <a:p>
            <a:pPr lvl="0" algn="just">
              <a:lnSpc>
                <a:spcPct val="120000"/>
              </a:lnSpc>
            </a:pPr>
            <a:r>
              <a:rPr lang="da-DK" sz="2400" dirty="0"/>
              <a:t> </a:t>
            </a:r>
          </a:p>
          <a:p>
            <a:pPr lvl="0" algn="just">
              <a:lnSpc>
                <a:spcPct val="120000"/>
              </a:lnSpc>
            </a:pPr>
            <a:r>
              <a:rPr lang="da-DK" sz="2400" dirty="0" smtClean="0"/>
              <a:t>Disse kendsgerninger handler om at religion ikke må </a:t>
            </a:r>
            <a:r>
              <a:rPr lang="da-DK" sz="2400" dirty="0"/>
              <a:t>dominere eller påvirke statens </a:t>
            </a:r>
            <a:r>
              <a:rPr lang="da-DK" sz="2400" dirty="0" smtClean="0"/>
              <a:t>anliggender. Der </a:t>
            </a:r>
            <a:r>
              <a:rPr lang="da-DK" sz="2400" dirty="0"/>
              <a:t>er regler, der begrænser religiøs adfærd og alt det kan påvirke i det sociale liv</a:t>
            </a:r>
            <a:r>
              <a:rPr lang="da-DK" sz="2400" dirty="0" smtClean="0"/>
              <a:t>. </a:t>
            </a:r>
            <a:r>
              <a:rPr lang="da-DK" sz="2400" dirty="0"/>
              <a:t>Staten har kontrolbeføjelser overfor de religiøse rettigheder og friheder.</a:t>
            </a:r>
          </a:p>
        </p:txBody>
      </p:sp>
    </p:spTree>
    <p:extLst>
      <p:ext uri="{BB962C8B-B14F-4D97-AF65-F5344CB8AC3E}">
        <p14:creationId xmlns:p14="http://schemas.microsoft.com/office/powerpoint/2010/main" val="355405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 dag</a:t>
            </a:r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325025" y="2140343"/>
            <a:ext cx="8276364" cy="229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da-DK" sz="2400" dirty="0"/>
              <a:t>I dag er der flere religiøse partier der kæmper om magten, og det er alt fra de meget religiøse partier til de moderate. </a:t>
            </a:r>
            <a:endParaRPr lang="da-DK" sz="2400" dirty="0" smtClean="0"/>
          </a:p>
          <a:p>
            <a:pPr algn="just">
              <a:lnSpc>
                <a:spcPct val="120000"/>
              </a:lnSpc>
            </a:pPr>
            <a:endParaRPr lang="da-DK" sz="2400" dirty="0"/>
          </a:p>
          <a:p>
            <a:pPr algn="just">
              <a:lnSpc>
                <a:spcPct val="120000"/>
              </a:lnSpc>
            </a:pPr>
            <a:r>
              <a:rPr lang="da-DK" sz="2400" dirty="0" smtClean="0"/>
              <a:t>Atatürks </a:t>
            </a:r>
            <a:r>
              <a:rPr lang="da-DK" sz="2400" dirty="0"/>
              <a:t>parti sidder ikke ved magten, men mange tyrkere hædrer ham stadig </a:t>
            </a:r>
            <a:r>
              <a:rPr lang="da-DK" sz="2400" dirty="0" smtClean="0"/>
              <a:t>i dag for at have skabt det moderne Tyrkiet.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3609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moking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Smoking.thmx</Template>
  <TotalTime>151</TotalTime>
  <Words>399</Words>
  <Application>Microsoft Macintosh PowerPoint</Application>
  <PresentationFormat>Skærmshow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Smoking</vt:lpstr>
      <vt:lpstr>Sekularisme</vt:lpstr>
      <vt:lpstr>Indholdsfortegnelse</vt:lpstr>
      <vt:lpstr>historien</vt:lpstr>
      <vt:lpstr>PowerPoint-præsentation</vt:lpstr>
      <vt:lpstr>historien</vt:lpstr>
      <vt:lpstr>Historien</vt:lpstr>
      <vt:lpstr>Ideologien</vt:lpstr>
      <vt:lpstr>ideologien</vt:lpstr>
      <vt:lpstr>I dag</vt:lpstr>
    </vt:vector>
  </TitlesOfParts>
  <Company>Rysensteen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Sekularisme</dc:title>
  <dc:creator>Caroline Maxine A. Mihalcea</dc:creator>
  <cp:lastModifiedBy>Caroline Maxine A. Mihalcea</cp:lastModifiedBy>
  <cp:revision>12</cp:revision>
  <dcterms:created xsi:type="dcterms:W3CDTF">2013-04-03T08:09:14Z</dcterms:created>
  <dcterms:modified xsi:type="dcterms:W3CDTF">2013-04-03T10:41:13Z</dcterms:modified>
</cp:coreProperties>
</file>