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C26D-328A-48C4-A4FA-3DF6121173E5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207A-78BD-4853-A447-570FE785B0D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C26D-328A-48C4-A4FA-3DF6121173E5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207A-78BD-4853-A447-570FE785B0D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C26D-328A-48C4-A4FA-3DF6121173E5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207A-78BD-4853-A447-570FE785B0D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C26D-328A-48C4-A4FA-3DF6121173E5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207A-78BD-4853-A447-570FE785B0D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C26D-328A-48C4-A4FA-3DF6121173E5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207A-78BD-4853-A447-570FE785B0D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C26D-328A-48C4-A4FA-3DF6121173E5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207A-78BD-4853-A447-570FE785B0D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C26D-328A-48C4-A4FA-3DF6121173E5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207A-78BD-4853-A447-570FE785B0D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C26D-328A-48C4-A4FA-3DF6121173E5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207A-78BD-4853-A447-570FE785B0D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C26D-328A-48C4-A4FA-3DF6121173E5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207A-78BD-4853-A447-570FE785B0D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C26D-328A-48C4-A4FA-3DF6121173E5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207A-78BD-4853-A447-570FE785B0D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C26D-328A-48C4-A4FA-3DF6121173E5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207A-78BD-4853-A447-570FE785B0D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9C26D-328A-48C4-A4FA-3DF6121173E5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C207A-78BD-4853-A447-570FE785B0D2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60648"/>
            <a:ext cx="7772400" cy="1470025"/>
          </a:xfrm>
        </p:spPr>
        <p:txBody>
          <a:bodyPr>
            <a:normAutofit/>
          </a:bodyPr>
          <a:lstStyle/>
          <a:p>
            <a:r>
              <a:rPr lang="da-DK" sz="5400" dirty="0" smtClean="0">
                <a:solidFill>
                  <a:schemeClr val="accent2"/>
                </a:solidFill>
              </a:rPr>
              <a:t>Religion og Politik i Tyrkiet</a:t>
            </a:r>
            <a:endParaRPr lang="da-DK" sz="5400" dirty="0">
              <a:solidFill>
                <a:schemeClr val="accent2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691680" y="2060848"/>
            <a:ext cx="6400800" cy="1752600"/>
          </a:xfrm>
        </p:spPr>
        <p:txBody>
          <a:bodyPr/>
          <a:lstStyle/>
          <a:p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0"/>
            <a:ext cx="8229600" cy="1143000"/>
          </a:xfrm>
        </p:spPr>
        <p:txBody>
          <a:bodyPr/>
          <a:lstStyle/>
          <a:p>
            <a:r>
              <a:rPr lang="da-DK" sz="4000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Tidslinje </a:t>
            </a:r>
            <a:endParaRPr lang="da-DK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da-DK" sz="2800" b="1" spc="-150" dirty="0" smtClean="0">
                <a:latin typeface="BatangChe" pitchFamily="49" charset="-127"/>
                <a:ea typeface="BatangChe" pitchFamily="49" charset="-127"/>
              </a:rPr>
              <a:t>1923: Nationalstatens fødsel</a:t>
            </a:r>
          </a:p>
          <a:p>
            <a:r>
              <a:rPr lang="da-DK" sz="2800" b="1" spc="-150" dirty="0" smtClean="0">
                <a:latin typeface="BatangChe" pitchFamily="49" charset="-127"/>
                <a:ea typeface="BatangChe" pitchFamily="49" charset="-127"/>
              </a:rPr>
              <a:t>1926: Europæisk inspireret lovgivning</a:t>
            </a:r>
          </a:p>
          <a:p>
            <a:r>
              <a:rPr lang="da-DK" sz="2800" b="1" spc="-150" dirty="0" smtClean="0">
                <a:latin typeface="BatangChe" pitchFamily="49" charset="-127"/>
                <a:ea typeface="BatangChe" pitchFamily="49" charset="-127"/>
              </a:rPr>
              <a:t>1928: reformering af islam</a:t>
            </a:r>
          </a:p>
          <a:p>
            <a:r>
              <a:rPr lang="da-DK" sz="2800" b="1" spc="-150" dirty="0" smtClean="0">
                <a:latin typeface="BatangChe" pitchFamily="49" charset="-127"/>
                <a:ea typeface="BatangChe" pitchFamily="49" charset="-127"/>
              </a:rPr>
              <a:t>1937: Sekularisme</a:t>
            </a:r>
          </a:p>
          <a:p>
            <a:r>
              <a:rPr lang="da-DK" sz="2800" b="1" spc="-150" dirty="0" smtClean="0">
                <a:latin typeface="BatangChe" pitchFamily="49" charset="-127"/>
                <a:ea typeface="BatangChe" pitchFamily="49" charset="-127"/>
              </a:rPr>
              <a:t>1950</a:t>
            </a:r>
            <a:r>
              <a:rPr lang="da-DK" sz="2800" b="1" spc="-150" dirty="0" smtClean="0">
                <a:latin typeface="BatangChe" pitchFamily="49" charset="-127"/>
                <a:ea typeface="BatangChe" pitchFamily="49" charset="-127"/>
                <a:sym typeface="Wingdings" pitchFamily="2" charset="2"/>
              </a:rPr>
              <a:t></a:t>
            </a:r>
            <a:r>
              <a:rPr lang="da-DK" sz="2800" b="1" spc="-150" dirty="0" smtClean="0">
                <a:latin typeface="BatangChe" pitchFamily="49" charset="-127"/>
                <a:ea typeface="BatangChe" pitchFamily="49" charset="-127"/>
              </a:rPr>
              <a:t>: mindre skel mellem religion og stat</a:t>
            </a:r>
          </a:p>
          <a:p>
            <a:r>
              <a:rPr lang="da-DK" sz="2800" b="1" spc="-150" dirty="0" smtClean="0">
                <a:latin typeface="BatangChe" pitchFamily="49" charset="-127"/>
                <a:ea typeface="BatangChe" pitchFamily="49" charset="-127"/>
              </a:rPr>
              <a:t>2013: AKP religiøst parti?</a:t>
            </a:r>
            <a:endParaRPr lang="da-DK" sz="2800" b="1" spc="-150" dirty="0">
              <a:latin typeface="BatangChe" pitchFamily="49" charset="-127"/>
              <a:ea typeface="BatangChe" pitchFamily="49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2576" y="0"/>
            <a:ext cx="8229600" cy="1143000"/>
          </a:xfrm>
        </p:spPr>
        <p:txBody>
          <a:bodyPr/>
          <a:lstStyle/>
          <a:p>
            <a:r>
              <a:rPr lang="da-DK" dirty="0" smtClean="0"/>
              <a:t>Sekularisme og tyrkiske partier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Republikanisme</a:t>
            </a:r>
          </a:p>
          <a:p>
            <a:r>
              <a:rPr lang="da-DK" dirty="0" smtClean="0"/>
              <a:t>Nationalisme</a:t>
            </a:r>
          </a:p>
          <a:p>
            <a:r>
              <a:rPr lang="da-DK" dirty="0" smtClean="0"/>
              <a:t>Sekularisme</a:t>
            </a:r>
          </a:p>
          <a:p>
            <a:r>
              <a:rPr lang="da-DK" dirty="0" smtClean="0"/>
              <a:t>Populisme</a:t>
            </a:r>
          </a:p>
          <a:p>
            <a:r>
              <a:rPr lang="da-DK" dirty="0" smtClean="0"/>
              <a:t>Etatisme</a:t>
            </a:r>
          </a:p>
          <a:p>
            <a:r>
              <a:rPr lang="da-DK" dirty="0" smtClean="0"/>
              <a:t>Det revolutionære 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5736" y="0"/>
            <a:ext cx="8229600" cy="1143000"/>
          </a:xfrm>
        </p:spPr>
        <p:txBody>
          <a:bodyPr/>
          <a:lstStyle/>
          <a:p>
            <a:r>
              <a:rPr lang="da-DK" dirty="0" smtClean="0">
                <a:solidFill>
                  <a:schemeClr val="bg1"/>
                </a:solidFill>
              </a:rPr>
              <a:t>Den Tyrkiske Forfatning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 rot="235514">
            <a:off x="468788" y="147312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a-DK" dirty="0" smtClean="0">
                <a:solidFill>
                  <a:schemeClr val="bg1"/>
                </a:solidFill>
              </a:rPr>
              <a:t>Art. 2: "Den Tyrkiske Republik</a:t>
            </a:r>
            <a:r>
              <a:rPr lang="da-DK" dirty="0" smtClean="0"/>
              <a:t> er en </a:t>
            </a:r>
            <a:r>
              <a:rPr lang="da-DK" dirty="0" smtClean="0">
                <a:solidFill>
                  <a:schemeClr val="bg1"/>
                </a:solidFill>
              </a:rPr>
              <a:t>demokratisk og sekulær velfærdsstat…”</a:t>
            </a:r>
            <a:endParaRPr lang="da-DK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da-DK" dirty="0" smtClean="0">
                <a:solidFill>
                  <a:schemeClr val="bg1"/>
                </a:solidFill>
              </a:rPr>
              <a:t>Art. 136: "Direktorat for R</a:t>
            </a:r>
            <a:r>
              <a:rPr lang="da-DK" dirty="0" smtClean="0"/>
              <a:t>elig</a:t>
            </a:r>
            <a:r>
              <a:rPr lang="da-DK" dirty="0" smtClean="0">
                <a:solidFill>
                  <a:schemeClr val="bg1"/>
                </a:solidFill>
              </a:rPr>
              <a:t>iøse </a:t>
            </a:r>
            <a:r>
              <a:rPr lang="da-DK" dirty="0" err="1" smtClean="0">
                <a:solidFill>
                  <a:schemeClr val="bg1"/>
                </a:solidFill>
              </a:rPr>
              <a:t>ANliggender</a:t>
            </a:r>
            <a:r>
              <a:rPr lang="da-DK" dirty="0" smtClean="0">
                <a:solidFill>
                  <a:schemeClr val="bg1"/>
                </a:solidFill>
              </a:rPr>
              <a:t>, der er en del af statsadministrationen, er ansvarlig for udførelsen af dets opgaver, der er angivet i dets respektive lov, i henhol</a:t>
            </a:r>
            <a:r>
              <a:rPr lang="da-DK" dirty="0" smtClean="0"/>
              <a:t>d til </a:t>
            </a:r>
            <a:r>
              <a:rPr lang="da-DK" dirty="0" smtClean="0">
                <a:solidFill>
                  <a:schemeClr val="bg1"/>
                </a:solidFill>
              </a:rPr>
              <a:t>at skabe nationalt fællesskab og solidaritet, og forblive adskilt fra alle politiske synspunkter og tanker i overensstemmelse med princippet og sekularisme."</a:t>
            </a:r>
            <a:endParaRPr lang="da-DK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da-DK" dirty="0" smtClean="0">
                <a:solidFill>
                  <a:srgbClr val="0070C0"/>
                </a:solidFill>
              </a:rPr>
              <a:t>Religiøse konfliktlinjer</a:t>
            </a:r>
            <a:endParaRPr lang="da-DK" dirty="0">
              <a:solidFill>
                <a:srgbClr val="0070C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u="sng" dirty="0" smtClean="0">
                <a:solidFill>
                  <a:srgbClr val="0070C0"/>
                </a:solidFill>
              </a:rPr>
              <a:t>3 overordnede grupper</a:t>
            </a:r>
            <a:endParaRPr lang="da-DK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da-DK" dirty="0" smtClean="0">
                <a:solidFill>
                  <a:srgbClr val="0070C0"/>
                </a:solidFill>
                <a:sym typeface="Wingdings" pitchFamily="2" charset="2"/>
              </a:rPr>
              <a:t> </a:t>
            </a:r>
            <a:r>
              <a:rPr lang="da-DK" dirty="0" smtClean="0">
                <a:solidFill>
                  <a:srgbClr val="0070C0"/>
                </a:solidFill>
              </a:rPr>
              <a:t>Den statsstøttede </a:t>
            </a:r>
            <a:r>
              <a:rPr lang="da-DK" dirty="0" err="1" smtClean="0">
                <a:solidFill>
                  <a:srgbClr val="0070C0"/>
                </a:solidFill>
              </a:rPr>
              <a:t>sunni-muslimske</a:t>
            </a:r>
            <a:r>
              <a:rPr lang="da-DK" dirty="0" smtClean="0">
                <a:solidFill>
                  <a:srgbClr val="0070C0"/>
                </a:solidFill>
              </a:rPr>
              <a:t> gruppe (Direktoratet for Religiøse Anliggende repræsenterer denne gruppe)</a:t>
            </a:r>
            <a:br>
              <a:rPr lang="da-DK" dirty="0" smtClean="0">
                <a:solidFill>
                  <a:srgbClr val="0070C0"/>
                </a:solidFill>
              </a:rPr>
            </a:br>
            <a:r>
              <a:rPr lang="da-DK" dirty="0" smtClean="0">
                <a:solidFill>
                  <a:srgbClr val="0070C0"/>
                </a:solidFill>
                <a:sym typeface="Wingdings" pitchFamily="2" charset="2"/>
              </a:rPr>
              <a:t> </a:t>
            </a:r>
            <a:r>
              <a:rPr lang="da-DK" dirty="0" smtClean="0">
                <a:solidFill>
                  <a:srgbClr val="0070C0"/>
                </a:solidFill>
              </a:rPr>
              <a:t>De uafhængige </a:t>
            </a:r>
            <a:r>
              <a:rPr lang="da-DK" dirty="0" err="1" smtClean="0">
                <a:solidFill>
                  <a:srgbClr val="0070C0"/>
                </a:solidFill>
              </a:rPr>
              <a:t>sunni-muslimer</a:t>
            </a:r>
            <a:r>
              <a:rPr lang="da-DK" dirty="0" smtClean="0">
                <a:solidFill>
                  <a:srgbClr val="0070C0"/>
                </a:solidFill>
              </a:rPr>
              <a:t/>
            </a:r>
            <a:br>
              <a:rPr lang="da-DK" dirty="0" smtClean="0">
                <a:solidFill>
                  <a:srgbClr val="0070C0"/>
                </a:solidFill>
              </a:rPr>
            </a:br>
            <a:r>
              <a:rPr lang="da-DK" dirty="0" smtClean="0">
                <a:solidFill>
                  <a:srgbClr val="0070C0"/>
                </a:solidFill>
                <a:sym typeface="Wingdings" pitchFamily="2" charset="2"/>
              </a:rPr>
              <a:t> </a:t>
            </a:r>
            <a:r>
              <a:rPr lang="da-DK" dirty="0" err="1" smtClean="0">
                <a:solidFill>
                  <a:srgbClr val="0070C0"/>
                </a:solidFill>
              </a:rPr>
              <a:t>Alevierne</a:t>
            </a:r>
            <a:endParaRPr lang="da-DK" dirty="0" smtClean="0">
              <a:solidFill>
                <a:srgbClr val="0070C0"/>
              </a:solidFill>
            </a:endParaRPr>
          </a:p>
          <a:p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149</Words>
  <Application>Microsoft Macintosh PowerPoint</Application>
  <PresentationFormat>Skærmshow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Religion og Politik i Tyrkiet</vt:lpstr>
      <vt:lpstr>Tidslinje </vt:lpstr>
      <vt:lpstr>Sekularisme og tyrkiske partier </vt:lpstr>
      <vt:lpstr>Den Tyrkiske Forfatning</vt:lpstr>
      <vt:lpstr>Religiøse konfliktlinjer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 og Politik i Tyrkiet</dc:title>
  <dc:creator>Emma Brix Laursen</dc:creator>
  <cp:lastModifiedBy>Caroline Maxine A. Mihalcea</cp:lastModifiedBy>
  <cp:revision>6</cp:revision>
  <dcterms:created xsi:type="dcterms:W3CDTF">2013-04-03T08:37:16Z</dcterms:created>
  <dcterms:modified xsi:type="dcterms:W3CDTF">2013-04-03T09:26:48Z</dcterms:modified>
</cp:coreProperties>
</file>