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6843-C0D0-0C49-BEC3-5FC98102F404}" type="datetimeFigureOut">
              <a:rPr lang="da-DK" smtClean="0"/>
              <a:t>03/04/13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B6901-9EC7-7B4C-8DA5-0AEE00D7AC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546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B6901-9EC7-7B4C-8DA5-0AEE00D7ACB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553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6000" dirty="0" smtClean="0"/>
              <a:t>Religion og politik</a:t>
            </a:r>
            <a:endParaRPr lang="da-DK" sz="6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Laurits, Jonathan, Gustav, Oskar og Frederik PK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975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 smtClean="0"/>
              <a:t>Nedlæggelse af kalifatet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1923 - De tyrkiske nationalisters sejr </a:t>
            </a:r>
          </a:p>
          <a:p>
            <a:endParaRPr lang="da-DK" sz="2400" dirty="0" smtClean="0"/>
          </a:p>
          <a:p>
            <a:r>
              <a:rPr lang="da-DK" sz="2400" dirty="0" smtClean="0"/>
              <a:t>Ændring i systemet </a:t>
            </a:r>
          </a:p>
          <a:p>
            <a:endParaRPr lang="da-DK" sz="2400" dirty="0" smtClean="0"/>
          </a:p>
          <a:p>
            <a:r>
              <a:rPr lang="da-DK" sz="2400" dirty="0" err="1" smtClean="0"/>
              <a:t>Diyanet</a:t>
            </a:r>
            <a:r>
              <a:rPr lang="da-DK" sz="2400" dirty="0" smtClean="0"/>
              <a:t> </a:t>
            </a:r>
            <a:r>
              <a:rPr lang="da-DK" sz="2400" dirty="0" err="1" smtClean="0"/>
              <a:t>Isleri</a:t>
            </a:r>
            <a:r>
              <a:rPr lang="da-DK" sz="2400" dirty="0" smtClean="0"/>
              <a:t> </a:t>
            </a:r>
            <a:r>
              <a:rPr lang="da-DK" sz="2400" dirty="0" err="1" smtClean="0"/>
              <a:t>Baskanli</a:t>
            </a:r>
            <a:r>
              <a:rPr lang="da-DK" sz="2400" dirty="0" smtClean="0"/>
              <a:t> (DIB)</a:t>
            </a:r>
            <a:endParaRPr lang="da-DK" sz="2400" dirty="0"/>
          </a:p>
        </p:txBody>
      </p:sp>
      <p:pic>
        <p:nvPicPr>
          <p:cNvPr id="4" name="Billede 3" descr="25633278.6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54899">
            <a:off x="5048607" y="2742371"/>
            <a:ext cx="3341802" cy="226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49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000" dirty="0" smtClean="0"/>
              <a:t>Reformområder 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Bønnen</a:t>
            </a:r>
          </a:p>
          <a:p>
            <a:r>
              <a:rPr lang="da-DK" dirty="0" smtClean="0"/>
              <a:t>Forbud</a:t>
            </a:r>
          </a:p>
          <a:p>
            <a:r>
              <a:rPr lang="da-DK" dirty="0" smtClean="0"/>
              <a:t>Forslag </a:t>
            </a:r>
          </a:p>
          <a:p>
            <a:r>
              <a:rPr lang="da-DK" dirty="0" smtClean="0"/>
              <a:t>Islam fjernes som statsreligion </a:t>
            </a:r>
          </a:p>
          <a:p>
            <a:r>
              <a:rPr lang="da-DK" dirty="0" smtClean="0"/>
              <a:t>1930</a:t>
            </a:r>
            <a:endParaRPr lang="da-DK" dirty="0"/>
          </a:p>
        </p:txBody>
      </p:sp>
      <p:pic>
        <p:nvPicPr>
          <p:cNvPr id="5" name="Billede 4" descr="heyhvadsååå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776" y="3356327"/>
            <a:ext cx="2445281" cy="244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8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 smtClean="0"/>
              <a:t>Religionen vender tilbage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1946 – Flerpartisystem</a:t>
            </a:r>
          </a:p>
          <a:p>
            <a:r>
              <a:rPr lang="da-DK" dirty="0" smtClean="0"/>
              <a:t>1950 – Nederlag til CHP (magten til DP)</a:t>
            </a:r>
          </a:p>
          <a:p>
            <a:r>
              <a:rPr lang="da-DK" dirty="0" smtClean="0"/>
              <a:t>Tilladt at kalde til bøn på arabisk </a:t>
            </a:r>
          </a:p>
          <a:p>
            <a:r>
              <a:rPr lang="da-DK" dirty="0" smtClean="0"/>
              <a:t>1970 - Første religiøse parti</a:t>
            </a:r>
          </a:p>
          <a:p>
            <a:r>
              <a:rPr lang="da-DK" dirty="0" smtClean="0"/>
              <a:t>AKP</a:t>
            </a:r>
          </a:p>
        </p:txBody>
      </p:sp>
      <p:pic>
        <p:nvPicPr>
          <p:cNvPr id="5" name="Billede 4" descr="Skærmbillede 2013-04-03 kl. 10.59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214" y="4275666"/>
            <a:ext cx="5069042" cy="234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75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 smtClean="0"/>
              <a:t>Tyrkiet – en sekulær republik?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Normer i Tyrkiet</a:t>
            </a:r>
          </a:p>
          <a:p>
            <a:r>
              <a:rPr lang="da-DK" dirty="0" smtClean="0"/>
              <a:t>Sekularisering</a:t>
            </a:r>
          </a:p>
          <a:p>
            <a:r>
              <a:rPr lang="da-DK" dirty="0" smtClean="0"/>
              <a:t>Sekularisme </a:t>
            </a:r>
          </a:p>
          <a:p>
            <a:r>
              <a:rPr lang="da-DK" dirty="0" err="1" smtClean="0"/>
              <a:t>Laicisme</a:t>
            </a:r>
            <a:r>
              <a:rPr lang="da-DK" dirty="0" smtClean="0"/>
              <a:t>  </a:t>
            </a:r>
          </a:p>
        </p:txBody>
      </p:sp>
      <p:pic>
        <p:nvPicPr>
          <p:cNvPr id="4" name="Billede 3" descr="Religionskritik_sekulariserin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54" y="2598385"/>
            <a:ext cx="2864556" cy="286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3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 smtClean="0"/>
              <a:t>Religiøse konfliktlinjer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Sunni</a:t>
            </a:r>
            <a:r>
              <a:rPr lang="da-DK" dirty="0" smtClean="0"/>
              <a:t> Islam </a:t>
            </a:r>
          </a:p>
          <a:p>
            <a:r>
              <a:rPr lang="da-DK" dirty="0" smtClean="0"/>
              <a:t>Uafhængige </a:t>
            </a:r>
          </a:p>
          <a:p>
            <a:r>
              <a:rPr lang="da-DK" dirty="0" smtClean="0"/>
              <a:t>Alevierne </a:t>
            </a:r>
          </a:p>
          <a:p>
            <a:endParaRPr lang="da-DK" dirty="0"/>
          </a:p>
        </p:txBody>
      </p:sp>
      <p:pic>
        <p:nvPicPr>
          <p:cNvPr id="4" name="Billed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778" y="2566576"/>
            <a:ext cx="3960989" cy="330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6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istorie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Historie.thmx</Template>
  <TotalTime>123</TotalTime>
  <Words>88</Words>
  <Application>Microsoft Macintosh PowerPoint</Application>
  <PresentationFormat>Skærmshow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Historie</vt:lpstr>
      <vt:lpstr>Religion og politik</vt:lpstr>
      <vt:lpstr>Nedlæggelse af kalifatet</vt:lpstr>
      <vt:lpstr>Reformområder </vt:lpstr>
      <vt:lpstr>Religionen vender tilbage</vt:lpstr>
      <vt:lpstr>Tyrkiet – en sekulær republik?</vt:lpstr>
      <vt:lpstr>Religiøse konfliktlinjer</vt:lpstr>
    </vt:vector>
  </TitlesOfParts>
  <Company>Rysensteen Gymnasium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og politik</dc:title>
  <dc:creator>Frederik Kjær</dc:creator>
  <cp:lastModifiedBy>Caroline Maxine A. Mihalcea</cp:lastModifiedBy>
  <cp:revision>6</cp:revision>
  <dcterms:created xsi:type="dcterms:W3CDTF">2013-04-03T08:15:37Z</dcterms:created>
  <dcterms:modified xsi:type="dcterms:W3CDTF">2013-04-03T10:20:46Z</dcterms:modified>
</cp:coreProperties>
</file>